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76" r:id="rId2"/>
    <p:sldId id="514" r:id="rId3"/>
    <p:sldId id="515" r:id="rId4"/>
    <p:sldId id="516" r:id="rId5"/>
    <p:sldId id="517" r:id="rId6"/>
    <p:sldId id="518" r:id="rId7"/>
    <p:sldId id="519" r:id="rId8"/>
    <p:sldId id="520" r:id="rId9"/>
    <p:sldId id="521" r:id="rId10"/>
    <p:sldId id="559" r:id="rId11"/>
    <p:sldId id="563" r:id="rId12"/>
    <p:sldId id="569" r:id="rId13"/>
    <p:sldId id="570" r:id="rId14"/>
    <p:sldId id="571" r:id="rId15"/>
    <p:sldId id="567" r:id="rId16"/>
    <p:sldId id="568" r:id="rId17"/>
    <p:sldId id="560" r:id="rId18"/>
    <p:sldId id="522" r:id="rId19"/>
    <p:sldId id="523" r:id="rId20"/>
    <p:sldId id="525" r:id="rId21"/>
    <p:sldId id="562" r:id="rId22"/>
    <p:sldId id="540" r:id="rId23"/>
    <p:sldId id="541" r:id="rId24"/>
    <p:sldId id="542" r:id="rId25"/>
    <p:sldId id="579" r:id="rId26"/>
    <p:sldId id="543" r:id="rId27"/>
    <p:sldId id="544" r:id="rId28"/>
    <p:sldId id="577" r:id="rId29"/>
    <p:sldId id="548" r:id="rId30"/>
    <p:sldId id="546" r:id="rId31"/>
    <p:sldId id="545" r:id="rId32"/>
    <p:sldId id="58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81" r:id="rId51"/>
    <p:sldId id="537" r:id="rId52"/>
    <p:sldId id="512" r:id="rId53"/>
    <p:sldId id="564" r:id="rId54"/>
    <p:sldId id="565" r:id="rId55"/>
    <p:sldId id="566" r:id="rId5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80"/>
    <p:restoredTop sz="94839"/>
  </p:normalViewPr>
  <p:slideViewPr>
    <p:cSldViewPr>
      <p:cViewPr varScale="1">
        <p:scale>
          <a:sx n="142" d="100"/>
          <a:sy n="142" d="100"/>
        </p:scale>
        <p:origin x="192" y="472"/>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11/10/22</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2" y="381000"/>
            <a:ext cx="2669134" cy="1271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grpSp>
        <p:nvGrpSpPr>
          <p:cNvPr id="13" name="Group 12">
            <a:extLst>
              <a:ext uri="{FF2B5EF4-FFF2-40B4-BE49-F238E27FC236}">
                <a16:creationId xmlns:a16="http://schemas.microsoft.com/office/drawing/2014/main" id="{C090313E-A5CC-284C-94B3-6C246CC826F1}"/>
              </a:ext>
            </a:extLst>
          </p:cNvPr>
          <p:cNvGrpSpPr/>
          <p:nvPr/>
        </p:nvGrpSpPr>
        <p:grpSpPr>
          <a:xfrm>
            <a:off x="367863" y="2514601"/>
            <a:ext cx="11104782" cy="3898557"/>
            <a:chOff x="367863" y="2514601"/>
            <a:chExt cx="11104782" cy="3898557"/>
          </a:xfrm>
        </p:grpSpPr>
        <p:pic>
          <p:nvPicPr>
            <p:cNvPr id="14" name="Picture 4" descr="TGI_logo_V_2color_bevel.tiff">
              <a:extLst>
                <a:ext uri="{FF2B5EF4-FFF2-40B4-BE49-F238E27FC236}">
                  <a16:creationId xmlns:a16="http://schemas.microsoft.com/office/drawing/2014/main" id="{EBB6F17B-F948-F145-BE68-323B959B6329}"/>
                </a:ext>
              </a:extLst>
            </p:cNvPr>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8916770" y="3326484"/>
              <a:ext cx="2555875" cy="2219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9931649F-5018-CA41-903B-506783D92755}"/>
                </a:ext>
              </a:extLst>
            </p:cNvPr>
            <p:cNvSpPr/>
            <p:nvPr/>
          </p:nvSpPr>
          <p:spPr>
            <a:xfrm>
              <a:off x="367863" y="2514601"/>
              <a:ext cx="7819697" cy="3898557"/>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grpSp>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Felicia Gomez, Obi Griffith, Malachi Griffith,</a:t>
            </a:r>
          </a:p>
          <a:p>
            <a:pPr>
              <a:defRPr/>
            </a:pPr>
            <a:r>
              <a:rPr lang="en-US" sz="1800" dirty="0">
                <a:latin typeface="Calibri"/>
                <a:cs typeface="Calibri"/>
              </a:rPr>
              <a:t> My Hoang, Chris Miller, </a:t>
            </a:r>
            <a:r>
              <a:rPr lang="en-US" sz="1800" dirty="0" err="1">
                <a:latin typeface="Calibri"/>
                <a:cs typeface="Calibri"/>
              </a:rPr>
              <a:t>Huiming</a:t>
            </a:r>
            <a:r>
              <a:rPr lang="en-US" sz="1800" dirty="0">
                <a:latin typeface="Calibri"/>
                <a:cs typeface="Calibri"/>
              </a:rPr>
              <a:t> Xia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6-20, 2022</a:t>
            </a:r>
          </a:p>
        </p:txBody>
      </p:sp>
      <p:pic>
        <p:nvPicPr>
          <p:cNvPr id="1030" name="Picture 6">
            <a:extLst>
              <a:ext uri="{FF2B5EF4-FFF2-40B4-BE49-F238E27FC236}">
                <a16:creationId xmlns:a16="http://schemas.microsoft.com/office/drawing/2014/main" id="{8A85EE78-6CB9-C034-95B4-E623196B5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64" y="2605788"/>
            <a:ext cx="8343493" cy="348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9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676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12089</TotalTime>
  <Words>2667</Words>
  <Application>Microsoft Macintosh PowerPoint</Application>
  <PresentationFormat>Widescreen</PresentationFormat>
  <Paragraphs>258</Paragraphs>
  <Slides>55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755</cp:revision>
  <cp:lastPrinted>2018-11-09T14:29:24Z</cp:lastPrinted>
  <dcterms:created xsi:type="dcterms:W3CDTF">2011-11-14T19:50:16Z</dcterms:created>
  <dcterms:modified xsi:type="dcterms:W3CDTF">2022-11-10T15:03:58Z</dcterms:modified>
</cp:coreProperties>
</file>